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1460" r:id="rId3"/>
    <p:sldId id="1461" r:id="rId4"/>
    <p:sldId id="1462" r:id="rId5"/>
    <p:sldId id="1463" r:id="rId6"/>
    <p:sldId id="14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2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594A-07BD-4A96-B3F0-AEFA52E8C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23F0F-5D69-4688-A4D8-807D2F256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C2691-9283-4749-B5D2-D75BEEEE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3330E-BC3B-466C-AC45-A5BC8FB0C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9600-4B59-4BCC-8F1A-7D3DFD03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84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FFDEF-F38D-4F77-98D0-78A467D50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83E33-5CE7-4AD1-AC43-5687AA1B3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C5473-EE87-4B30-949A-8563533C2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298AF-3BC4-48FF-8DCB-0A79F6F3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DBA59-91AA-4F83-B4A3-7123B7F0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0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64A6D0-5245-4FB0-BBC0-FA0374EE7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F53C24-E193-4EA8-9939-D1AAB821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D84C2-4653-4D04-94F6-04A58685C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0E732-7B24-467F-88A9-EAD02146E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9B9D-5A87-424C-A496-8E6C6EBB0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37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A4939-BD33-4043-9976-5AFD4A45157C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261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728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400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57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6DF89-C7A5-4B5A-B2BF-C6C6B376400B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74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978F1-D223-4B40-8618-42892D28A2FF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052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85E3-929E-4282-B2F8-E7649947E3F6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5253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6483A-FD93-474D-AEE2-297CCE670CB7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91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99A58-F5E9-4DC3-897B-21305C52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FA1A5-D626-4DF2-A813-AA11A7B48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162D0-EF29-46D0-9B40-FB83E0D65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D92C6-127D-4598-8BA8-BB0B8E8E2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80E1F-CA7A-4111-ACA0-3C134A2F8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69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4DAC8-77D6-4C57-9137-18B92C20658D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313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2CA1E-33F6-4FF0-A678-112EC7ACDBB1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388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D148-37F1-4ADC-A456-F9B0F06EC125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6278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pt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0715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43670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43671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59876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811D-33B7-49C2-8341-68C62C2E5A16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36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F0E80-9806-4EE1-A278-26B8DBA857F8}" type="datetime1">
              <a:rPr lang="en-US" smtClean="0"/>
              <a:t>6/2/2025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67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52400"/>
            <a:ext cx="11040533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48217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484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9EDD70CF-0016-4814-B9EA-199B604CD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2A0872A6-FCE4-442D-974F-9A0EF495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7EB2A-6236-4A15-9E28-8DA517D22E33}" type="slidenum"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95068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52400"/>
            <a:ext cx="11040533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48217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484" y="1143000"/>
            <a:ext cx="5444067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484" y="3810000"/>
            <a:ext cx="5444067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3D181E6C-6CD9-453F-9DFC-071F945A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8EC058AC-8AA5-4208-8257-0025469E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323DAB-C2B0-4648-82BD-93DD305D8B00}" type="slidenum"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9187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C204-1191-4AA3-8EEF-89B850B71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20DC-2D13-4AD9-BD68-25E1B6010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68F16-E0A3-4A99-ABF0-1A23CF6EA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3926F-08A7-4F83-9EC1-5247927F4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10E07-5B02-44C7-94A6-A932D8EB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03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344C-236D-4B74-A8E7-0FAB0D12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17595-777A-473F-80BC-D65093E4C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8ECDD-3A67-4409-AED8-C8B6577E4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8D0B0-EB77-4EDA-A6E0-29431ED65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D432CC-3EDB-41F8-AEB1-46FDFB842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F343A8-C5EC-4FC9-8664-C6FE14953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0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547E-7002-45BF-9FCC-C8A472FF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7DD4B-3D0D-4D01-A82F-03383C957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B0C82-B5EF-4ABD-9788-A94B70396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368B4-31A1-4746-993F-46D547FB6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1018B9-D540-4D62-806F-4B99A5E7E7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FA8400-8118-4B27-8FB8-2BAE9831B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FA69A-CF88-4653-88CF-B1A3EF56D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7492C-837E-4B38-B501-04FC70546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8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8A77F-F96A-46DB-BA58-4529CA2C5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766AEA-ABEB-483F-B3CE-64033B21E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2CC2C-156E-495F-8D33-118BAF0C3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B3847-69AB-4EBB-8FBA-5B010E497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6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EB65C-25B6-45C1-AD3B-5A8BC372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99464-3F7D-4808-A66C-88D07590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297E9-7F41-419D-BD6D-226CF32E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07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F39D-1BCE-4041-AEAE-BCB7D5486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F62E7-9EB1-4A5D-8092-DAFC56F3E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5F454-D5FF-47EC-A684-3C38258F3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A850A-2CD0-4F2D-B853-C2AAA3393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6DEBB-02D9-4F8C-A603-9AAE6BC8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38E6D-DF07-4CA6-B2B5-251E9756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5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940E-FCAD-4C1A-9B3A-D44BC056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28EE90-327A-419B-A1A8-CFBE03355E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C016A-781E-40C5-B246-B5F9B031E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F2DA1-1894-4CBD-A42D-8395304A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2C25D-4BF8-4A8A-B623-E502D7EE4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8A435-F996-47B4-B7D4-9AA105EF0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79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68BB8-8114-4811-97F9-2D8C215AD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694DE-DDC2-49EC-BCF6-21AC5EFBB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040A-F1CC-43B8-8A75-76BDFE6669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04EC4-2BBC-4EA0-97B3-25D6BB54621D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BC595-F2C8-4A6B-8B43-0CC829236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C14D7-46A1-4020-826E-C31085CAB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0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08816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57838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37600" y="628982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rgbClr val="4EA685"/>
                </a:solidFill>
              </a:defRPr>
            </a:lvl1pPr>
          </a:lstStyle>
          <a:p>
            <a:fld id="{126616B2-1C60-4F04-B486-34BCE60172D9}" type="datetime1">
              <a:rPr lang="en-US" smtClean="0"/>
              <a:t>6/2/2025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6628C8-912C-4DC4-903E-65496621DDA9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79109" y="5282934"/>
            <a:ext cx="860981" cy="130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18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 baseline="0">
          <a:solidFill>
            <a:srgbClr val="00583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sea2025python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anywhere.com/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.land/python-tutorial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D19670-41C8-408C-BFBE-52852F99A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5263"/>
            <a:ext cx="3755558" cy="24214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54DB0B-084B-4A6A-B1C2-A1C5A240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16" y="3257963"/>
            <a:ext cx="12192000" cy="1143000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Pradeeban Kathiravelu, Ph.D.</a:t>
            </a:r>
            <a:br>
              <a:rPr lang="en-US" sz="3000" dirty="0"/>
            </a:br>
            <a:r>
              <a:rPr lang="en-US" sz="2600" dirty="0">
                <a:solidFill>
                  <a:schemeClr val="tx1"/>
                </a:solidFill>
              </a:rPr>
              <a:t>Assistant Professor of Computer Science,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Department of Computer Science and Engineering,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University of Alaska Anchorage.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June 3</a:t>
            </a:r>
            <a:r>
              <a:rPr lang="en-US" sz="2600" baseline="30000" dirty="0">
                <a:solidFill>
                  <a:schemeClr val="tx1"/>
                </a:solidFill>
              </a:rPr>
              <a:t>rd</a:t>
            </a:r>
            <a:r>
              <a:rPr lang="en-US" sz="2600" dirty="0">
                <a:solidFill>
                  <a:schemeClr val="tx1"/>
                </a:solidFill>
              </a:rPr>
              <a:t>, 2025.</a:t>
            </a:r>
            <a:br>
              <a:rPr lang="en-US" sz="2600" dirty="0">
                <a:solidFill>
                  <a:schemeClr val="tx1"/>
                </a:solidFill>
              </a:rPr>
            </a:br>
            <a:endParaRPr lang="en-US" sz="2600" i="1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A8C688-EA75-438C-97E5-89A90C1FAC0D}"/>
              </a:ext>
            </a:extLst>
          </p:cNvPr>
          <p:cNvSpPr txBox="1">
            <a:spLocks/>
          </p:cNvSpPr>
          <p:nvPr/>
        </p:nvSpPr>
        <p:spPr>
          <a:xfrm>
            <a:off x="0" y="1032280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rgbClr val="00583D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00583D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583D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Text-Based Coding: Python</a:t>
            </a:r>
            <a:endParaRPr kumimoji="0" lang="en-US" sz="4400" b="1" i="1" u="none" strike="noStrike" kern="1200" cap="none" spc="0" normalizeH="0" baseline="0" noProof="0" dirty="0">
              <a:ln>
                <a:noFill/>
              </a:ln>
              <a:solidFill>
                <a:srgbClr val="00583D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468378-9C33-4B5A-AFD9-FBFEF7B0689A}"/>
              </a:ext>
            </a:extLst>
          </p:cNvPr>
          <p:cNvSpPr/>
          <p:nvPr/>
        </p:nvSpPr>
        <p:spPr>
          <a:xfrm>
            <a:off x="4925098" y="5641054"/>
            <a:ext cx="69278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3"/>
              </a:rPr>
              <a:t>https://tinyurl.com/sea2025python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5059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43CCD-E0DA-435E-AAE2-E1772C7A0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2699"/>
            <a:ext cx="10972800" cy="1143000"/>
          </a:xfrm>
        </p:spPr>
        <p:txBody>
          <a:bodyPr/>
          <a:lstStyle/>
          <a:p>
            <a:r>
              <a:rPr lang="en-US" dirty="0"/>
              <a:t>Recap from yesterday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F6277-D58C-407E-B850-3E71FFA35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273" y="976710"/>
            <a:ext cx="11582400" cy="57785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Overall agenda, timeline, and goals.</a:t>
            </a:r>
          </a:p>
          <a:p>
            <a:r>
              <a:rPr lang="en-US" dirty="0"/>
              <a:t>Coding:</a:t>
            </a:r>
          </a:p>
          <a:p>
            <a:pPr marL="457200" lvl="1" indent="0">
              <a:buNone/>
            </a:pPr>
            <a:r>
              <a:rPr lang="en-US" dirty="0"/>
              <a:t>1) Applications with GUI:</a:t>
            </a:r>
          </a:p>
          <a:p>
            <a:pPr lvl="2"/>
            <a:r>
              <a:rPr lang="en-US" dirty="0" err="1"/>
              <a:t>TicTacToe</a:t>
            </a:r>
            <a:r>
              <a:rPr lang="en-US" dirty="0"/>
              <a:t> game with </a:t>
            </a:r>
            <a:r>
              <a:rPr lang="en-US" dirty="0" err="1"/>
              <a:t>Tkinter</a:t>
            </a:r>
            <a:r>
              <a:rPr lang="en-US" dirty="0"/>
              <a:t> GUI Toolkit for Python.</a:t>
            </a:r>
          </a:p>
          <a:p>
            <a:pPr marL="457200" lvl="1" indent="0">
              <a:buNone/>
            </a:pPr>
            <a:r>
              <a:rPr lang="en-US" dirty="0"/>
              <a:t>2) Data Mining:</a:t>
            </a:r>
          </a:p>
          <a:p>
            <a:pPr lvl="2"/>
            <a:r>
              <a:rPr lang="en-US" dirty="0"/>
              <a:t>Classification with synthetic data, with pandas, </a:t>
            </a:r>
            <a:r>
              <a:rPr lang="en-US" dirty="0" err="1"/>
              <a:t>numpy</a:t>
            </a:r>
            <a:r>
              <a:rPr lang="en-US" dirty="0"/>
              <a:t>, and </a:t>
            </a:r>
            <a:r>
              <a:rPr lang="en-US" dirty="0" err="1"/>
              <a:t>scikit</a:t>
            </a:r>
            <a:r>
              <a:rPr lang="en-US" dirty="0"/>
              <a:t>-learn.</a:t>
            </a:r>
          </a:p>
          <a:p>
            <a:pPr lvl="2"/>
            <a:r>
              <a:rPr lang="en-US" dirty="0"/>
              <a:t>Classification with the breast cancer dataset from </a:t>
            </a:r>
            <a:r>
              <a:rPr lang="en-US" dirty="0" err="1"/>
              <a:t>scikit</a:t>
            </a:r>
            <a:r>
              <a:rPr lang="en-US" dirty="0"/>
              <a:t>-learn with matplotlib.</a:t>
            </a:r>
          </a:p>
          <a:p>
            <a:r>
              <a:rPr lang="en-US" dirty="0"/>
              <a:t>Overall Intro:</a:t>
            </a:r>
          </a:p>
          <a:p>
            <a:pPr lvl="1"/>
            <a:r>
              <a:rPr lang="en-US" dirty="0"/>
              <a:t>Programming and Python.</a:t>
            </a:r>
          </a:p>
          <a:p>
            <a:pPr lvl="1"/>
            <a:r>
              <a:rPr lang="en-US" dirty="0"/>
              <a:t>Data Mining.</a:t>
            </a:r>
          </a:p>
          <a:p>
            <a:pPr lvl="2"/>
            <a:r>
              <a:rPr lang="en-US" dirty="0"/>
              <a:t>Data Mining in Healthcare.</a:t>
            </a:r>
          </a:p>
          <a:p>
            <a:r>
              <a:rPr lang="en-US" dirty="0"/>
              <a:t>How to make effective presentations (and bad presentations).</a:t>
            </a:r>
          </a:p>
        </p:txBody>
      </p:sp>
    </p:spTree>
    <p:extLst>
      <p:ext uri="{BB962C8B-B14F-4D97-AF65-F5344CB8AC3E}">
        <p14:creationId xmlns:p14="http://schemas.microsoft.com/office/powerpoint/2010/main" val="260534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754C-07AC-48F1-BDF2-570DE02F8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Anywhere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33BEF-ED04-4AA6-A005-2FD2EBE81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57838"/>
            <a:ext cx="11398898" cy="4525963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https://www.pythonanywhere.com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“Headless” environment.</a:t>
            </a:r>
          </a:p>
          <a:p>
            <a:pPr lvl="1"/>
            <a:r>
              <a:rPr lang="en-US" dirty="0"/>
              <a:t>Server only.</a:t>
            </a:r>
          </a:p>
          <a:p>
            <a:pPr lvl="1"/>
            <a:r>
              <a:rPr lang="en-US" dirty="0"/>
              <a:t>No GUI.</a:t>
            </a:r>
          </a:p>
          <a:p>
            <a:pPr lvl="1"/>
            <a:r>
              <a:rPr lang="en-US" dirty="0"/>
              <a:t>Matplotlib, </a:t>
            </a:r>
            <a:r>
              <a:rPr lang="en-US" dirty="0" err="1"/>
              <a:t>Tkinter</a:t>
            </a:r>
            <a:r>
              <a:rPr lang="en-US" dirty="0"/>
              <a:t>, … GUI Apps (tictactoe.py, health2.py, …) won’t work.</a:t>
            </a:r>
          </a:p>
          <a:p>
            <a:r>
              <a:rPr lang="en-US" dirty="0"/>
              <a:t>Good place to test </a:t>
            </a:r>
            <a:r>
              <a:rPr lang="en-US" dirty="0" err="1"/>
              <a:t>commandline</a:t>
            </a:r>
            <a:r>
              <a:rPr lang="en-US" dirty="0"/>
              <a:t> interface (CLI)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9692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D1963-16C2-44DF-92C1-C3BC1941F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Tutorial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15E50-C570-4D92-BB56-501570E42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https://python.land/python-tutorial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43932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B95E-510B-4F86-8142-476C60D3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95099-E635-43E5-9B19-EDF98A5A1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Questions?</a:t>
            </a:r>
          </a:p>
          <a:p>
            <a:r>
              <a:rPr lang="en-US" sz="4800" dirty="0"/>
              <a:t>pkathiravelu@alaska.edu</a:t>
            </a:r>
          </a:p>
          <a:p>
            <a:endParaRPr lang="en-US" sz="48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52518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mazingStories-powerpoint">
  <a:themeElements>
    <a:clrScheme name="UAA_Brand2">
      <a:dk1>
        <a:srgbClr val="000000"/>
      </a:dk1>
      <a:lt1>
        <a:srgbClr val="FFFFFF"/>
      </a:lt1>
      <a:dk2>
        <a:srgbClr val="00583D"/>
      </a:dk2>
      <a:lt2>
        <a:srgbClr val="CBC7C2"/>
      </a:lt2>
      <a:accent1>
        <a:srgbClr val="2B806C"/>
      </a:accent1>
      <a:accent2>
        <a:srgbClr val="4EA685"/>
      </a:accent2>
      <a:accent3>
        <a:srgbClr val="FFC425"/>
      </a:accent3>
      <a:accent4>
        <a:srgbClr val="FF8300"/>
      </a:accent4>
      <a:accent5>
        <a:srgbClr val="C64727"/>
      </a:accent5>
      <a:accent6>
        <a:srgbClr val="908E86"/>
      </a:accent6>
      <a:hlink>
        <a:srgbClr val="FF8300"/>
      </a:hlink>
      <a:folHlink>
        <a:srgbClr val="908E8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16-9 Branded-PowerPoint_Opt3" id="{34233874-BBE0-E84B-B4A0-53C5D8E1FA38}" vid="{93600258-689E-C245-AFC5-CA6411016A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197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AmazingStories-powerpoint</vt:lpstr>
      <vt:lpstr>Pradeeban Kathiravelu, Ph.D. Assistant Professor of Computer Science, Department of Computer Science and Engineering, University of Alaska Anchorage. June 3rd, 2025. </vt:lpstr>
      <vt:lpstr>Recap from yesterday</vt:lpstr>
      <vt:lpstr>Python Anywhere</vt:lpstr>
      <vt:lpstr>Python Tutorial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Pradeeban Kathiravelu, Ph.D. Assistant Professor of Computer Science, Department of Computer Science and Engineering, University of Alaska Anchorage. June 2nd – June 6th, 2025.  Day 1</dc:title>
  <dc:creator>Pradeeban Kathiravelu</dc:creator>
  <cp:lastModifiedBy>Pradeeban Kathiravelu</cp:lastModifiedBy>
  <cp:revision>13</cp:revision>
  <dcterms:created xsi:type="dcterms:W3CDTF">2025-06-02T23:46:53Z</dcterms:created>
  <dcterms:modified xsi:type="dcterms:W3CDTF">2025-06-03T02:08:11Z</dcterms:modified>
</cp:coreProperties>
</file>

<file path=docProps/thumbnail.jpeg>
</file>